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843D-0A47-4801-975B-03C11691EE11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332-0A03-49E0-8AF7-C1040CED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910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843D-0A47-4801-975B-03C11691EE11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332-0A03-49E0-8AF7-C1040CED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07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843D-0A47-4801-975B-03C11691EE11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332-0A03-49E0-8AF7-C1040CEDC2C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5572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843D-0A47-4801-975B-03C11691EE11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332-0A03-49E0-8AF7-C1040CED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719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843D-0A47-4801-975B-03C11691EE11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332-0A03-49E0-8AF7-C1040CEDC2C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227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843D-0A47-4801-975B-03C11691EE11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332-0A03-49E0-8AF7-C1040CED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228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843D-0A47-4801-975B-03C11691EE11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332-0A03-49E0-8AF7-C1040CED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769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843D-0A47-4801-975B-03C11691EE11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332-0A03-49E0-8AF7-C1040CED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1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843D-0A47-4801-975B-03C11691EE11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332-0A03-49E0-8AF7-C1040CED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01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843D-0A47-4801-975B-03C11691EE11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332-0A03-49E0-8AF7-C1040CED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0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843D-0A47-4801-975B-03C11691EE11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332-0A03-49E0-8AF7-C1040CED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3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843D-0A47-4801-975B-03C11691EE11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332-0A03-49E0-8AF7-C1040CED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36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843D-0A47-4801-975B-03C11691EE11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332-0A03-49E0-8AF7-C1040CED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9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843D-0A47-4801-975B-03C11691EE11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332-0A03-49E0-8AF7-C1040CED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2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843D-0A47-4801-975B-03C11691EE11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332-0A03-49E0-8AF7-C1040CED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47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1843D-0A47-4801-975B-03C11691EE11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94332-0A03-49E0-8AF7-C1040CED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686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1843D-0A47-4801-975B-03C11691EE11}" type="datetimeFigureOut">
              <a:rPr lang="en-US" smtClean="0"/>
              <a:t>31-May-24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1A94332-0A03-49E0-8AF7-C1040CED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153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 smtClean="0"/>
              <a:t>Sportski kupaći kostimi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 smtClean="0"/>
              <a:t>JANAWTP DOO ŠABAC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02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Sublimaciona štampa visokog kvaliteta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13" y="1930400"/>
            <a:ext cx="7174523" cy="3454400"/>
          </a:xfrm>
        </p:spPr>
      </p:pic>
    </p:spTree>
    <p:extLst>
      <p:ext uri="{BB962C8B-B14F-4D97-AF65-F5344CB8AC3E}">
        <p14:creationId xmlns:p14="http://schemas.microsoft.com/office/powerpoint/2010/main" val="23563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CNC mašina za krojenje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764145"/>
            <a:ext cx="8611178" cy="4305589"/>
          </a:xfrm>
        </p:spPr>
      </p:pic>
    </p:spTree>
    <p:extLst>
      <p:ext uri="{BB962C8B-B14F-4D97-AF65-F5344CB8AC3E}">
        <p14:creationId xmlns:p14="http://schemas.microsoft.com/office/powerpoint/2010/main" val="34864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Šivaće mašine najnovije generacije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66" y="2419927"/>
            <a:ext cx="4402175" cy="3297382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446" y="2419927"/>
            <a:ext cx="4640761" cy="3297382"/>
          </a:xfrm>
        </p:spPr>
      </p:pic>
    </p:spTree>
    <p:extLst>
      <p:ext uri="{BB962C8B-B14F-4D97-AF65-F5344CB8AC3E}">
        <p14:creationId xmlns:p14="http://schemas.microsoft.com/office/powerpoint/2010/main" val="321167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Proizvodni pogon JANAWTP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855" y="2160588"/>
            <a:ext cx="2911077" cy="388143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5" y="2532063"/>
            <a:ext cx="4184650" cy="3138487"/>
          </a:xfrm>
        </p:spPr>
      </p:pic>
    </p:spTree>
    <p:extLst>
      <p:ext uri="{BB962C8B-B14F-4D97-AF65-F5344CB8AC3E}">
        <p14:creationId xmlns:p14="http://schemas.microsoft.com/office/powerpoint/2010/main" val="20815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Novi proizvod za tržište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2472087"/>
            <a:ext cx="5328011" cy="3162095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837" y="1233462"/>
            <a:ext cx="2743200" cy="5273272"/>
          </a:xfrm>
        </p:spPr>
      </p:pic>
    </p:spTree>
    <p:extLst>
      <p:ext uri="{BB962C8B-B14F-4D97-AF65-F5344CB8AC3E}">
        <p14:creationId xmlns:p14="http://schemas.microsoft.com/office/powerpoint/2010/main" val="363249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92" y="248195"/>
            <a:ext cx="4761412" cy="6348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98" y="2455817"/>
            <a:ext cx="3918857" cy="220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0498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137</TotalTime>
  <Words>25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Facet</vt:lpstr>
      <vt:lpstr>Sportski kupaći kostimi</vt:lpstr>
      <vt:lpstr>Sublimaciona štampa visokog kvaliteta</vt:lpstr>
      <vt:lpstr>CNC mašina za krojenje</vt:lpstr>
      <vt:lpstr>Šivaće mašine najnovije generacije</vt:lpstr>
      <vt:lpstr>Proizvodni pogon JANAWTP</vt:lpstr>
      <vt:lpstr>Novi proizvod za tržište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Sportski kupaći kostimi</dc:title>
  <dc:creator>Lenovo IdeaPad S145</dc:creator>
  <cp:lastModifiedBy>Lenovo IdeaPad S145</cp:lastModifiedBy>
  <cp:revision>6</cp:revision>
  <dcterms:created xsi:type="dcterms:W3CDTF">2024-05-31T08:57:48Z</dcterms:created>
  <dcterms:modified xsi:type="dcterms:W3CDTF">2024-05-31T11:18:23Z</dcterms:modified>
</cp:coreProperties>
</file>